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530" r:id="rId6"/>
    <p:sldId id="257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19" r:id="rId17"/>
    <p:sldId id="5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1 24575,'-18'0'0,"-13"0"0,-5 0 0,5 0 0,-29 0 0,38 0 0,-33 0 0,21 0 0,-1 0 0,1 9 0,8-7 0,10 16 0,2-7 0,8 4 0,-3 4 0,8-9 0,-9 15 0,9-8 0,-4 9 0,-4-6 0,7 0 0,-7 0 0,9 0 0,0 0 0,0 0 0,0-5 0,0 4 0,0-4 0,0 0 0,0 10 0,5-3 0,1 11 0,4-5 0,2 10 0,-2-9 0,2 11 0,-1-7 0,4-6 0,-4-1 0,4 0 0,0-9 0,1 8 0,4-10 0,0 1 0,6 4 0,-4-4 0,9 1 0,-3 2 0,5-6 0,0 3 0,0-5 0,0 0 0,0 0 0,0 0 0,7-5 0,1-1 0,7-5 0,0 0 0,0 0 0,0 0 0,0 0 0,0 0 0,-7 0 0,6 0 0,-6 0 0,15 0 0,-6-11 0,34-14 0,-22-9 0,25-4 0,-28 1 0,-2 3 0,-5-5 0,-7 1 0,-9 8 0,-8-3 0,-12 11 0,0-4 0,-6 6 0,0 0 0,-5 4 0,0-3 0,-5 9 0,0-9 0,0 3 0,0 1 0,-9 1 0,2 4 0,-7 1 0,5-5 0,-6 3 0,5 1 0,-5 1 0,1 3 0,-1-3 0,0 3 0,-4-3 0,3 3 0,-4 1 0,0-5 0,0 9 0,-15-8 0,5 3 0,-12-5 0,8 0 0,-5 0 0,4 0 0,-12-1 0,12 0 0,-11 0 0,11 1 0,-5 5 0,7-4 0,0 8 0,0-7 0,0 2 0,-1 1 0,1-4 0,0 4 0,0-5 0,5 5 0,2-4 0,6 9 0,0-8 0,4 8 0,2-4 0,9 1 0,-3 3 0,3-3 0,0 0 0,1-1 0,4-4 0,0 0 0,0 1 0,0 3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5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1 534 24575,'0'-12'0,"0"2"0,0-3 0,0-1 0,0 3 0,0-3 0,0 5 0,0 0 0,0 0 0,0-1 0,0 1 0,0-5 0,0 4 0,0-5 0,0 1 0,4 4 0,1-4 0,0 5 0,3-6 0,-7 5 0,8-4 0,-8 5 0,7-1 0,-3 1 0,0 0 0,4-5 0,-8 3 0,7-3 0,-7 0 0,3 4 0,0-4 0,-3-1 0,3 5 0,-4-4 0,0 5 0,4-1 0,-3 1 0,3 0 0,-4 0 0,0 0 0,4 4 0,-3-3 0,3 3 0,-4-5 0,4 1 0,-3 0 0,3 0 0,-4 1 0,0-1 0,4 4 0,1 1 0,-1 8 0,4 1 0,-7 4 0,3 0 0,-4 0 0,4 0 0,-3 0 0,3 0 0,-4 5 0,0-3 0,0 3 0,0-5 0,4 5 0,-2-4 0,2 4 0,-4-5 0,4 0 0,-3 0 0,7 0 0,-3 1 0,0-1 0,3 0 0,-2 5 0,3-4 0,1 9 0,-1-9 0,1 9 0,4-4 0,-3 1 0,3 2 0,-4-2 0,5-1 0,-4 4 0,3-3 0,-4-1 0,0 4 0,-1-9 0,1 9 0,-1-8 0,1 3 0,-1-5 0,-4 0 0,3 0 0,-7 0 0,7 0 0,-3 0 0,0 0 0,-1 0 0,0 0 0,1 0 0,0 0 0,3 1 0,-3-2 0,0 1 0,3-4 0,-7 3 0,7-3 0,-3 4 0,0-4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24575,'13'0'0,"2"0"0,11 0 0,-5 0 0,11 0 0,-10 0 0,3 0 0,-4 0 0,4 0 0,-8 0 0,8 0 0,-10 0 0,0 0 0,-1 0 0,-5 4 0,0 1 0,0 0 0,0 3 0,0-7 0,-4 7 0,3-7 0,-8 2 0,4-3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5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49 908 24575,'0'-13'0,"0"-2"0,0-11 0,0-2 0,0-5 0,0 6 0,0-12 0,0 4 0,0-7 0,0-5 0,0 13 0,0-13 0,0 12 0,0-5 0,0 7 0,-10 0 0,8 6 0,-8-5 0,10 10 0,0 1 0,0 2 0,0 9 0,0-9 0,0 8 0,0-8 0,0 9 0,0-9 0,0 8 0,0-3 0,-4 5 0,3-5 0,-3 4 0,4-5 0,0 6 0,0 0 0,0 0 0,0 0 0,0 0 0,0 0 0,0 0 0,0 0 0,0 0 0,0 0 0,-4 4 0,-1 2 0,0 3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5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24575,'0'-8'0,"9"-2"0,2 1 0,9-6 0,0 4 0,6-4 0,2 4 0,5 0 0,0 5 0,0-4 0,-6 8 0,4-2 0,-9 4 0,4 0 0,-6 0 0,0 0 0,-5 0 0,4 0 0,-9 0 0,4 0 0,-4 0 0,-1 0 0,0 0 0,0 0 0,-4 4 0,2 1 0,-2 4 0,0 0 0,4 0 0,-8 0 0,7-4 0,-7 3 0,3-3 0,0 4 0,-3 0 0,3 0 0,-4 0 0,0 1 0,0-1 0,0 0 0,0 0 0,0 0 0,0 5 0,-5 1 0,0 0 0,-5 4 0,-4-8 0,3 3 0,-3-5 0,5 0 0,-1 1 0,-4-1 0,4 0 0,-4-3 0,4 2 0,1-7 0,0 3 0,0 0 0,0-3 0,0 2 0,0-3 0,0 0 0,-1 4 0,2-3 0,-1 4 0,0-1 0,0-3 0,0 3 0,-1 0 0,-4-3 0,4 7 0,-4-7 0,4 3 0,1 0 0,0-3 0,4 7 0,-3-7 0,2 7 0,-3-7 0,0 7 0,0-7 0,0 3 0,4 0 0,-3-3 0,7 7 0,-3-3 0,7-1 0,2 0 0,4-4 0,5 0 0,1 0 0,5-5 0,6-1 0,-4-4 0,3-1 0,-5 6 0,1-4 0,-1 3 0,0 0 0,6-3 0,-5 8 0,11-4 0,-11 5 0,11 0 0,-11 0 0,11 0 0,-10 0 0,3 4 0,-4 2 0,-6 3 0,-1 1 0,-5-1 0,0 0 0,0 0 0,0 0 0,1 5 0,-5-3 0,3 3 0,-2 0 0,-1-4 0,3 4 0,-7 0 0,3-4 0,-4 9 0,4-9 0,-3 4 0,4 0 0,-5-4 0,0 4 0,0-5 0,0 0 0,0 1 0,0-1 0,0 5 0,0-4 0,0 4 0,0-5 0,0 0 0,0 0 0,-5 0 0,0 0 0,-9-4 0,-1 4 0,-11-8 0,-2 3 0,1-4 0,-5 0 0,5 0 0,-7 0 0,7 0 0,-5 0 0,11 0 0,-11 0 0,10 0 0,-4 0 0,11 0 0,-4 0 0,8 0 0,-3 0 0,5 0 0,0 0 0,4-3 0,1 2 0,4-3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58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24575,'-8'0'0,"-1"0"0,-10 0 0,0 0 0,4 0 0,-11 0 0,5 0 0,-5 0 0,12 0 0,0 0 0,5 0 0,-1 4 0,1 1 0,0 9 0,-1-4 0,1 4 0,4 0 0,0-3 0,1 2 0,3 1 0,-3-3 0,4 3 0,0-5 0,0 0 0,0 0 0,0 0 0,0 0 0,0 0 0,0 0 0,0 0 0,0 0 0,0 0 0,0 0 0,4-4 0,1 3 0,4-7 0,-4 7 0,4-7 0,-4 7 0,4-7 0,0 7 0,-4-2 0,3-2 0,-3 5 0,4-4 0,0 0 0,0 3 0,5-7 0,-4 3 0,9-4 0,-4 0 0,6 0 0,-1 0 0,0 0 0,0 0 0,6 0 0,-5 0 0,11 0 0,-10 0 0,9 0 0,-4 0 0,13 0 0,-5 0 0,11 0 0,-11 0 0,12-6 0,-13 0 0,6-6 0,-13-3 0,-1 3 0,-6 2 0,-4 2 0,-2 7 0,-5-3 0,-4 4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24575,'0'2'0,"0"11"0,0 7 0,0 18 0,0-9 0,-6 17 0,5-11 0,-4 11 0,14-11 0,-6 5 0,12-7 0,-9 0 0,4-6 0,1-1 0,-6-11 0,4-1 0,-8-5 0,3 0 0,-4 0 0,4 0 0,-3-4 0,3-1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24575,'18'0'0,"13"0"0,-2 0 0,5 0 0,4 0 0,-9 0 0,5 0 0,-8 0 0,0 0 0,-9 0 0,7 0 0,-13 0 0,3 0 0,-5 0 0,0 0 0,0 0 0,-4 3 0,-1 2 0,-4 9 0,0 1 0,0 5 0,0 0 0,0 0 0,0 1 0,0 4 0,0-3 0,5 10 0,-4-5 0,9 6 0,-9 9 0,9-7 0,-9 1 0,4-10 0,-5 0 0,0-4 0,0 3 0,0-5 0,0-4 0,0 3 0,0-9 0,0 4 0,0-5 0,0 0 0,0 0 0,0 0 0,-4 0 0,-1-4 0,-4-1 0,0-4 0,-5 5 0,3-4 0,-3 3 0,5-4 0,0 0 0,0 0 0,0 0 0,0 0 0,0 0 0,0 0 0,4-4 0,-4-1 0,4-4 0,-4 4 0,4-4 0,-3 4 0,7 0 0,-3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24575,'14'0'0,"-5"0"0,5 0 0,-5 0 0,0 0 0,0 0 0,0 0 0,-1 0 0,-3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24575,'0'19'0,"0"-3"0,0 16 0,0-5 0,0 13 0,0-6 0,0 6 0,0 0 0,0-6 0,0 13 0,5-18 0,1 9 0,0-16 0,3 4 0,-8-11 0,4-1 0,-1-5 0,-3 0 0,3 0 0,0 0 0,-3 0 0,7 0 0,-7 0 0,7 0 0,-3 0 0,4 0 0,0 0 0,0 0 0,-4 0 0,3 0 0,-3 0 0,0 0 0,3 1 0,-3-1 0,4 0 0,0-4 0,0-1 0,0-4 0,0 0 0,0 0 0,0 0 0,0 0 0,0 0 0,0 0 0,0 0 0,5 0 0,-3-4 0,8-2 0,-4-4 0,0 1 0,4-1 0,-4 0 0,5 4 0,-5-3 0,4 4 0,-8 0 0,3-4 0,-5 8 0,0-3 0,0 0 0,0 3 0,-4-7 0,-1 7 0,-4-3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8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24575,'18'0'0,"3"0"0,-6 0 0,11 0 0,-5 0 0,5 0 0,0 0 0,-4 0 0,3-4 0,-4 3 0,-1-13 0,-5 12 0,-1-7 0,-5 9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807 1 24575,'-24'0'0,"-24"0"0,-13 0 0,10-1 0,-2 2-1618,-45 5 1618,34 5 0,2 1 0,-7 0 262,19 2 1,3 0-263,7-2 267,-17 1-267,17 9 0,17-14 0,8 10 826,10-11-826,5 7 0,0-5 0,0 0 0,0 0 0,0 5 0,0 1 0,0 11 0,6 8 0,12 15 0,9 8 0,1-15 0,2 2-607,-4 0 1,2 3 606,12 14 0,0 0 0,-8-13 0,-1 0 0,5 11 0,0 0 0,-6-17 0,-1-1-148,-3 4 1,0-2 147,28 27 0,-15-19 0,-2-10 0,-4-11 0,-5-8 1195,-1-7-1195,19 1 313,-20-9-313,20 3 0,-19-10 0,6 0 0,0 0 0,7 0 0,9 0 0,9-6 0,7-13 0,0-9 0,-8-4 0,6-5 0,-3-3 0,6-1 0,1-6 0,-8 8 0,-8 1 0,-8 0 0,-8 8 0,-6-3 0,-7 11 0,-7 0 0,-5 3 0,-1 4 0,-3 0 0,-2-4 0,-4 3 0,0 1 0,0-4 0,0 9 0,0-10 0,0 5 0,0-5 0,0 0 0,-5-6 0,0 4 0,-2-10 0,-7-4 0,12 6 0,-12-10 0,12 23 0,-7-8 0,4 15 0,-5-5 0,-4 6 0,3-1 0,-8 0 0,4 5 0,-5-4 0,0 4 0,-1-6 0,1 1 0,-6 0 0,-1-6 0,-6-1 0,-1-5 0,-7-8 0,5 6 0,-14-14 0,15 14 0,-7-5 0,9 11 0,0-3 0,5 9 0,2 1 0,0 2 0,5 8 0,-5-4 0,6 5 0,-1 0 0,1 0 0,-4 0 0,7 0 0,-1 0 0,9 0 0,0 0 0,4 4 0,1-3 0,4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09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24575,'3'5'0,"7"-1"0,0-4 0,9 0 0,-4 0 0,0 0 0,4 0 0,-8 0 0,3 0 0,-6 0 0,1 0 0,0 0 0,0 0 0,0 0 0,0 0 0,0 0 0,-1 0 0,-3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24575,'0'18'0,"0"3"0,0 6 0,0-4 0,0 16 0,0-18 0,0 18 0,0-11 0,0 12 0,0-7 0,0-5 0,0 3 0,5-9 0,-4 4 0,7-11 0,-7-1 0,7-5 0,-7 0 0,7-4 0,-3-1 0,4-4 0,-1 0 0,-3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 24575,'-18'0'0,"4"0"0,0 0 0,5 0 0,0 0 0,0 0 0,0 0 0,7 0 0,7-4 0,1 3 0,1-3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307 200 24575,'9'0'0,"10"-10"0,3 3 0,11-9 0,7 4 0,-11-3 0,16-4 0,-16 3 0,11-1 0,-7 6 0,-6 0 0,5 0 0,-5 0 0,6 0 0,-6 5 0,5-4 0,-10 4 0,3 0 0,-4 2 0,-1 4 0,-5 0 0,-1 0 0,-5 0 0,0 0 0,0 0 0,0 0 0,-4 3 0,-2 2 0,-3 4 0,0 5 0,0 1 0,0 5 0,0 0 0,0 0 0,0 6 0,0 2 0,0 5 0,0 0 0,0 0 0,0-6 0,0 11 0,0-14 0,0 14 0,-9-11 0,1 6 0,-18-5 0,9-2 0,-9-5 0,0 0 0,4 0 0,-10-4 0,11-3 0,-11-3 0,10-1 0,-9 1 0,3 0 0,-5 0 0,0 0 0,0-5 0,-7-1 0,-2-5 0,-6 0 0,0 0 0,6 0 0,-4 0 0,4 0 0,1 0 0,1 0 0,7 5 0,-1-4 0,7 4 0,6-5 0,7 4 0,4-3 0,1 3 0,4-4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24575,'28'0'0,"8"0"0,13 0 0,-11 0 0,14 0 0,-16 0 0,12 0 0,-7 0 0,6 0 0,-19 0 0,5 0 0,-13 0 0,-5 0 0,-1 0 0,-5 0 0,0 0 0,-4 0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24575,'0'3'0,"0"4"0,0 23 0,0 6 0,0 12 0,0-6 0,0 4 0,0-5 0,0 7 0,0-6 0,5-3 0,1-6 0,5-5 0,-5-2 0,-2-11 0,1 4 0,-4-9 0,7 4 0,-7-5 0,7-4 0,-7-1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24575,'0'-8'0,"0"-6"0,0-1 0,4-1 0,2-9 0,-1 14 0,4-9 0,-4 10 0,0 1 0,3 0 0,-3 4 0,0 1 0,-1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1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24575,'-4'4'0,"7"0"0,3-4 0,10 0 0,4 0 0,0 0 0,-5 0 0,-1 0 0,0 0 0,-4 0 0,4 0 0,-5 0 0,0 0 0,0 0 0,0 0 0,0 0 0,-4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24575,'0'24'0,"0"-4"0,0 11 0,0-9 0,0 4 0,0-1 0,0-3 0,0-1 0,0-7 0,0 0 0,0-4 0,0 9 0,0-9 0,0 4 0,0-5 0,0 0 0,0 0 0,0 0 0,0 0 0,0 0 0,0 0 0,0-1 0,0 0 0,0 1 0,0-1 0,0 0 0,0-10 0,0-5 0,0-12 0,0-1 0,0-6 0,0 4 0,0-10 0,0 10 0,0 1 0,0 2 0,0 4 0,0 0 0,0 1 0,0 4 0,0 1 0,0 0 0,0 0 0,0 0 0,0-1 0,0 1 0,0 0 0,0 0 0,0-1 0,0 1 0,0 0 0,0 0 0,0 0 0,0 0 0,0 0 0,0 0 0,4 0 0,1 4 0,0-4 0,3 4 0,-7-4 0,3 0 0,0 4 0,-3-3 0,2 3 0,1 0 0,1 1 0,4 4 0,-1 0 0,1 0 0,-4 4 0,-2 1 0,-3 9 0,0 1 0,4 1 0,-3 3 0,3-4 0,-4 5 0,0 0 0,4-5 0,-3 4 0,3-9 0,1 9 0,0-8 0,5 3 0,-1-5 0,0 5 0,0-4 0,6 4 0,0-4 0,5 4 0,0-2 0,0 2 0,-4-4 0,2 0 0,-2-1 0,-1 1 0,-1-5 0,0-1 0,-4-4 0,4 0 0,-5 0 0,0 0 0,0 0 0,0 0 0,0 0 0,0 0 0,0 0 0,0-4 0,-4-1 0,3-4 0,-7-5 0,7 4 0,-7-10 0,4 10 0,-2-4 0,-2 0 0,3 4 0,1-5 0,-4 6 0,3 0 0,-4 0 0,0 8 0,0 7 0,0 8 0,0 6 0,0 6 0,0-4 0,-5 4 0,4-6 0,-4 0 0,0 6 0,4-5 0,-4 5 0,5-6 0,0 0 0,0 1 0,0-6 0,0 4 0,0-4 0,0 0 0,0-1 0,0-5 0,0 0 0,0 0 0,0 0 0,4-4 0,-3-1 0,3-4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24575,'-14'0'0,"-1"0"0,-5 0 0,0 0 0,4 0 0,2 4 0,0 1 0,-1 10 0,-1 0 0,1 11 0,-6-4 0,8 5 0,-13-1 0,19 8 0,-11-5 0,11 4 0,-3-7 0,1-5 0,7 5 0,-7-6 0,8 6 0,-3-9 0,4 7 0,0-8 0,0 4 0,0-5 0,0 4 0,0-9 0,0 4 0,0-5 0,0 0 0,0 0 0,0 0 0,3-4 0,2 3 0,4-7 0,0 7 0,0-7 0,5 3 0,-3-4 0,8 0 0,-9 0 0,9 0 0,-4 0 0,5 0 0,0 0 0,-5 0 0,4 0 0,-3 0 0,-1 0 0,4 0 0,-9 0 0,4 0 0,-5 0 0,0 0 0,0 0 0,0 0 0,0-4 0,0-1 0,1-5 0,-5 1 0,-1 0 0,-4 0 0,0 0 0,0-1 0,0-4 0,0 4 0,0-4 0,0 4 0,0 1 0,0 0 0,0 0 0,0 0 0,-4 4 0,-2-3 0,-3 7 0,0-7 0,0 6 0,-1-2 0,1 4 0,0 0 0,0 0 0,0 0 0,-1 0 0,1 0 0,0-4 0,0 3 0,-1-3 0,1 4 0,-5 0 0,4 0 0,-5 0 0,6 0 0,-5 0 0,4 0 0,-9 0 0,3 0 0,-4 0 0,0 0 0,4 0 0,2 0 0,5 0 0,0 0 0,0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939 0 24575,'-33'0'0,"-35"0"0,3 0 0,7 0 0,-3 0-2083,-31 0 2083,28 0 0,0 0 0,-21 0 195,29 2 0,5 3-195,3 7 410,-25 3-410,31 7 0,8-6 0,13 0 1057,7-2-1057,9 0 226,0-3-226,5 8 0,0-4 0,0 11 0,0-5 0,0 5 0,0-6 0,0 6 0,0-4 0,0 9 0,0 3 0,0 15 0,0-6 0,13 27 0,9-9 0,5 7 0,12 4 0,-12-6 0,11 0 0,-10 8 0,10-15 0,-12-3 0,20 3 0,-13-14 0,11-1 0,-9-15 0,-2-7 0,0-5 0,0 4 0,0-9 0,0 4 0,0-5 0,7 0 0,-6 0 0,13-4 0,-6-2 0,15-5 0,-6 0 0,13 0 0,-6 0 0,8 0 0,-8-11 0,-1-3 0,-8-10 0,2-6 0,-8 5 0,-6-10 0,-9 12 0,-6-8 0,-5 9 0,0-4 0,-6 6 0,-5-6 0,0 4 0,-5-4 0,5 0 0,-4 4 0,4-4 0,-5-9 0,0 6 0,0-13 0,0 14 0,0-10 0,0 9 0,0-11 0,0 0 0,0 5 0,0-5 0,0 7 0,0 0 0,0 5 0,0 2 0,0 6 0,0 5 0,0-4 0,-4 8 0,-2-8 0,-3 9 0,-1-4 0,1 4 0,-5 1 0,3-1 0,-3 1 0,0-1 0,-1 5 0,-5-4 0,-1 8 0,1-8 0,-6 3 0,4 0 0,-9-4 0,3 4 0,-5-5 0,0-1 0,-9-3 0,6 3 0,5 1 0,6 1 0,15 9 0,-5-3 0,6 4 0,0 0 0,4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24575,'0'19'0,"0"3"0,0 11 0,0 0 0,0 7 0,0-5 0,0 5 0,0-7 0,0 6 0,0-4 0,0 5 0,0-13 0,0 5 0,0-11 0,0 5 0,0-11 0,0-1 0,0-5 0,0 0 0,0 0 0,0-4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24575,'14'0'0,"0"0"0,5 0 0,1 0 0,-5 0 0,-1 0 0,-6 0 0,1 0 0,1 0 0,-1 0 0,-1 0 0,1 0 0,0 0 0,-4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24575,'9'0'0,"5"15"0,1-2 0,2 8 0,2 3 0,-8-12 0,4 13 0,-5-10 0,-5 5 0,4 0 0,-8-5 0,8 4 0,-4-9 0,5 4 0,-1-5 0,-4 0 0,-1 1 0,0-5 0,-3-1 0,3-4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24575,'0'5'0,"0"2"0,0 19 0,0 1 0,0 6 0,0 0 0,0-5 0,0 3 0,0-9 0,0 4 0,0-11 0,0 4 0,0-4 0,0 0 0,0 4 0,0-8 0,0 3 0,0-5 0,3-4 0,2-1 0,0-8 0,-1-6 0,1-6 0,-4-4 0,3 0 0,1-6 0,-4 4 0,4-10 0,-5 11 0,0-5 0,0 5 0,0-5 0,0 5 0,0-5 0,0 5 0,0 6 0,0-4 0,0 4 0,0-1 0,4 2 0,-3 0 0,7 8 0,-7-7 0,7 8 0,-3-1 0,4 2 0,-1 4 0,1 0 0,-1 0 0,1 0 0,-5 4 0,0 1 0,-4 9 0,0 1 0,0 5 0,0 6 0,0-4 0,0 9 0,0-9 0,0 9 0,0-9 0,0 10 0,0-5 0,0 0 0,0 5 0,0-11 0,5 5 0,1 0 0,14-3 0,3 4 0,10-5 0,1-5 0,-1-1 0,0-5 0,-6-1 0,5 1 0,-16-5 0,9-1 0,-15-5 0,9 0 0,-9 0 0,4 0 0,-5 0 0,0 0 0,0 0 0,-3-9 0,-2 2 0,0-7 0,-3 5 0,3 0 0,-4 0 0,0-6 0,0 1 0,0-1 0,0 2 0,0 4 0,0 0 0,0 0 0,0 0 0,0 0 0,0 12 0,0 9 0,-9 8 0,1 12 0,-12-5 0,8 0 0,-8 5 0,8-11 0,-3 5 0,9-6 0,-3 0 0,8-5 0,-8 4 0,8-8 0,-4 2 0,5-3 0,0-2 0,0 1 0,0 0 0,0-1 0,-4 0 0,3 1 0,-2 0 0,3-1 0,-5 1 0,4 0 0,-6 0 0,6 0 0,-7-5 0,7 4 0,-8-2 0,8 3 0,-7 0 0,7 0 0,-3 0 0,0 0 0,3 0 0,-3 0 0,4-8 0,0-5 0,0-6 0,0 1 0,0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24575,'28'0'0,"2"0"0,3 0 0,14 0 0,-10 0 0,24 0 0,-24 0 0,10 0 0,-14 0 0,-6 0 0,-1 0 0,-11 0 0,4 0 0,-9 0 0,4 0 0,-5 0 0,-4 4 0,-1 1 0,-4 8 0,0-2 0,0 13 0,-5-7 0,-5 9 0,-5-6 0,-2 6 0,-2-5 0,3 5 0,0 0 0,1-4 0,4 4 0,1-6 0,4 0 0,-3 6 0,8-5 0,-9 5 0,9-6 0,-8 0 0,8 0 0,-4 1 0,5-6 0,0 4 0,0-9 0,-4 4 0,3-5 0,-3 0 0,4 0 0,0 0 0,0 0 0,0-4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24575,'40'0'0,"1"0"0,-5 0 0,16 0 0,-14 0 0,25 0 0,-13 0 0,5 0 0,-7 0 0,-7 0 0,-1 0 0,-13 0 0,-1 0 0,-11 0 0,-1 0 0,-5 0 0,0 0 0,0 0 0,-1 0 0,1 0 0,-1 0 0,1 0 0,-1 0 0,1 0 0,0 0 0,0 0 0,0 0 0,0 0 0,0 0 0,1 0 0,-1 0 0,0 0 0,-4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24575,'-5'3'0,"2"2"0,3 15 0,0 9 0,0 5 0,0 13 0,0-12 0,0 11 0,0-11 0,0 4 0,0 1 0,0-11 0,0 9 0,0-10 0,0 5 0,0-6 0,0 5 0,0-16 0,0 9 0,0-15 0,0 4 0,0-5 0,0 0 0,0-3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 24575,'-14'0'0,"4"4"0,-4 1 0,5 4 0,-1 0 0,1-4 0,-5 4 0,4-4 0,-4 0 0,-1 4 0,5-4 0,-4 4 0,0 1 0,-2 0 0,1-1 0,-4 1 0,-2 0 0,-1 0 0,-4 1 0,11-1 0,-4 0 0,8-5 0,-8 4 0,9-4 0,-4 0 0,8 3 0,-2-7 0,7 7 0,-3-3 0,0 0 0,3 3 0,-3-3 0,8 0 0,6-1 0,5-4 0,5 0 0,0 0 0,6 0 0,-5 0 0,5 0 0,0 4 0,1-2 0,7 7 0,-7-3 0,4 0 0,-3 4 0,-1-5 0,-1 6 0,-6-1 0,-5-1 0,4 1 0,-9-1 0,9-3 0,-8 2 0,3-3 0,-5 0 0,0 3 0,5-2 0,-4 3 0,4 0 0,-5 0 0,0 1 0,0-5 0,0 3 0,0-3 0,0 0 0,1 3 0,-1-7 0,0 3 0,-4-4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24575,'0'13'0,"0"2"0,0 11 0,0-5 0,0 0 0,0 4 0,0-13 0,0 12 0,0-14 0,0 9 0,0-8 0,0 3 0,0-5 0,0 0 0,0 0 0,0 0 0,0 0 0,0-8 0,0-7 0,0-8 0,5-7 0,-4 6 0,8-4 0,-8 4 0,3-6 0,-4 6 0,0-4 0,0 9 0,0-4 0,0 4 0,0 1 0,0-5 0,0 4 0,0-5 0,0 6 0,0 0 0,0 0 0,0 0 0,0 0 0,0 0 0,0 0 0,4 5 0,1 0 0,0 8 0,3 6 0,-3 0 0,1 9 0,2-9 0,-7 9 0,7-9 0,-7 4 0,3-4 0,0-1 0,-3 0 0,7 0 0,-7 0 0,7-4 0,-3-1 0,4 0 0,0-3 0,0 3 0,0-4 0,0 0 0,0 0 0,5 0 0,-3 0 0,7 0 0,-7 0 0,8 0 0,-4 0 0,5 0 0,0 0 0,0-5 0,0 0 0,0-5 0,-4 0 0,-2 0 0,-5 1 0,0 0 0,0 4 0,0-3 0,0 6 0,-4-6 0,3 7 0,-3-3 0,0 12 0,-2-3 0,-3 19 0,0-8 0,-4 10 0,-2 0 0,-4-5 0,-1 11 0,5-10 0,1 9 0,5-3 0,0-1 0,0 5 0,0-11 0,0 5 0,0-11 0,0 4 0,0-9 0,0 4 0,0-5 0,0 0 0,4 0 0,-3-4 0,2-1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3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24575,'0'-13'0,"0"-8"0,0-1 0,5-4 0,-4 6 0,8 0 0,-3 0 0,8 4 0,-7-3 0,6 8 0,-8-3 0,3 5 0,-3 8 0,-1 2 0,-4 13 0,0-4 0,0 4 0,0-5 0,0 0 0,0 0 0,0 0 0,0 0 0,0 0 0,0 0 0,0 0 0,0 5 0,0 1 0,0 11 0,0-4 0,0 9 0,0-9 0,0 4 0,0-1 0,0-3 0,0 4 0,4-11 0,1 4 0,4-9 0,1 4 0,-1-5 0,0 0 0,-4 0 0,3 0 0,-3 0 0,4-4 0,-4-1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1647 3484 24575,'0'-38'0,"-8"-34"0,-2 19 0,-4-5-2196,-6-16 0,-5-5 2196,-6-12 0,-2 1 0,4 20 0,-1 0 0,4 9 0,-2-2 0,2 1 0,-6-13 0,1-1 0,4 15 0,-2-2 0,2 0 0,-5-23 0,1 3 0,-3 4 0,3 7 910,-3-14-910,10 36 0,0 2 0,-3-5 0,-21-23 0,13 11 0,-4 5 810,8 3-810,5 8 0,-10 5 0,12 4 2285,-4 5-2285,11 8 387,-4-5-387,10 15 0,-9-7 0,9 13 0,-3-8 0,5 9 0,-6-9 0,4 3 0,-4-4 0,6 5 0,-1-4 0,0 4 0,0-6 0,-1-5 0,1 10 0,0-9 0,0 9 0,0-4 0,0 0 0,0 0 0,-1 0 0,1-6 0,-1-2 0,-6-12 0,5 5 0,-11-11 0,4-3 0,-6-1 0,-6-13 0,4 6 0,-10-3 0,10 4 0,-4 6 0,7 2 0,6 6 0,-4 2 0,10 13 0,-3 6 0,5 2 0,5 8 0,-4-3 0,4 5 0,-4 0 0,0 1 0,5-1 0,-4 4 0,7-3 0,-7 6 0,7-6 0,-7 7 0,7-7 0,-7 7 0,7-3 0,-2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40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24575,'0'13'0,"0"-3"0,0 15 0,0-9 0,4 5 0,1-2 0,5-3 0,0 4 0,0-5 0,-1-1 0,0-5 0,0 0 0,0 0 0,0 0 0,0-4 0,0-1 0,0-4 0,0 0 0,0 0 0,0 0 0,0 0 0,0 0 0,-1 0 0,1 0 0,-1 0 0,1 0 0,-1 0 0,1 0 0,-1 0 0,1 0 0,0 0 0,0-4 0,0-1 0,0-9 0,1 3 0,-1-3 0,0 5 0,1-5 0,-1 3 0,-4-3 0,3 5 0,-7 0 0,4-1 0,-5 1 0,0-5 0,0 4 0,0-4 0,0 4 0,0 1 0,0 0 0,0 0 0,0 0 0,0 0 0,-4 0 0,-1 4 0,-4-3 0,-1 7 0,5-7 0,-3 7 0,3-3 0,-4 4 0,0 0 0,0 0 0,0 0 0,-1 0 0,1 0 0,0 0 0,0 0 0,0 0 0,0 0 0,0 0 0,0 0 0,0 0 0,0 0 0,0 0 0,0 0 0,-5 0 0,3 0 0,-8 0 0,4 0 0,-1 0 0,-3 0 0,9 0 0,-4 0 0,5 0 0,0 0 0,0 0 0,0 4 0,4 1 0,-2 3 0,5 1 0,-6 1 0,3-5 0,0-1 0,2-4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4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24575,'0'33'0,"0"-1"0,0 40 0,0-33 0,0 22 0,0-17 0,0 13 0,0-6 0,0 3 0,0-25 0,0 9 0,0-17 0,0 5 0,0-6 0,0-4 0,0-3 0,0 1 0,0-3 0,0 3 0,0-5 0,0-4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24575,'9'-9'0,"4"-5"0,2-1 0,1-5 0,3 4 0,-8-3 0,8 7 0,-8 2 0,2 6 0,-8 7 0,-5-2 0,-1 3 0,-3-4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4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24575,'13'0'0,"-3"-4"0,9 7 0,2 4 0,8 16 0,-2-5 0,6 9 0,-16-11 0,3 5 0,-5-6 0,-4 0 0,3-1 0,-1 0 0,-2 1 0,2-2 0,-4-4 0,-4 0 0,3-4 0,-7 0 0,3-5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24575,'0'24'0,"0"16"0,0-9 0,0 29 0,0-29 0,0 23 0,0-20 0,0 13 0,0-18 0,0 3 0,0-12 0,0 0 0,0-4 0,0 2 0,0-8 0,0 3 0,0-4 0,0-25 0,4 0 0,-2-23 0,3 6 0,-5 0 0,0 0 0,0-1 0,0 7 0,0-5 0,0 10 0,0-4 0,0 11 0,0-4 0,0 9 0,0-9 0,0 8 0,0-3 0,0 5 0,0 0 0,0-1 0,4 1 0,-3 0 0,7-5 0,-7 3 0,8-3 0,-8 5 0,3 0 0,0 0 0,1 0 0,0 0 0,-2 0 0,1 3 0,-3-2 0,3 3 0,0-4 0,-3 0 0,4 0 0,-5-1 0,4 5 0,-3-3 0,6 11 0,-6-3 0,3 9 0,0 5 0,-3 1 0,4 5 0,-1 0 0,-3 6 0,4-9 0,-1 8 0,-3-10 0,8 5 0,-3 0 0,4-5 0,-1 4 0,1-9 0,-1 9 0,6-8 0,-4 8 0,8-8 0,-9 3 0,9-4 0,-8-1 0,8 1 0,-9-1 0,4 1 0,-5-5 0,5-1 0,-4-4 0,9 0 0,-8 0 0,7 0 0,-7 0 0,3 0 0,-5-4 0,0-1 0,0-9 0,1 3 0,0-8 0,-1 9 0,-4-4 0,-1 4 0,0 1 0,-3 0 0,0 4 0,-6 5 0,-4 10 0,-1 5 0,4 5 0,-3 0 0,3 0 0,1 0 0,0 1 0,1-6 0,3 4 0,-3-4 0,-1 5 0,4-5 0,-3 4 0,4-4 0,0 1 0,0-2 0,0-5 0,0 0 0,0 0 0,0 0 0,0 0 0,0 0 0,0 0 0,0 0 0,0-1 0,0 1 0,0 0 0,0-1 0,0-3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5:5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24575,'0'5'0,"0"-1"0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8242 607 24575,'-60'0'0,"7"0"0,-10 0 0,-19 0 0,-13 0 0,-4 0-2458,16 0 0,-3 0 1,-3 0-1,-4 0 2209,11 0 1,-3 0 0,-4 0 0,-1 0-1,-1 0 1,0 0-112,-6 0 1,-2 0 0,-1 0 0,0 0 0,2 0 0,3 0 359,-3 0 0,3 0 0,2 0 0,-3 0 0,-4 0-126,13 0 1,-5 0-1,-2 0 1,-1 0-1,1 0 1,3 0-1,4 0 126,-9 0 0,5 0 0,2 0 0,1 0 0,-2 0 0,-2 0 0,0 0 0,0 0 0,0 0 0,0 0 0,-2 0 0,-1 0 0,0 0 0,4 0 0,4 0-268,6 0 1,5 0-1,2 0 1,0 0 267,-18 0 0,1 0 0,2 0 0,0 0 0,0 0 0,10 0 948,9 0 1,3 0-949,-17 0 0,2 0 0,15 0 0,5 0 3372,-36 0-3372,15 0 0,26 0 5113,8 0-5113,2 0 3269,12 0-3269,-4 0 1631,5 0-1631,1 0 143,0 0-143,-7 0 0,-1-5 0,-14-2 0,-3 0 0,-7-5 0,0-1 0,10 3 0,-1-1 0,-20-9 0,15 9 0,2 1 0,-8-3 0,1 0 0,11 1 0,7 0 0,6 5 0,2-4 0,13 10 0,-5-9 0,11 9 0,-11-9 0,10 4 0,-10-5 0,5 1 0,-6-2 0,-7-5 0,5 5 0,-11-11 0,4 5 0,0-1 0,-4-3 0,11 4 0,-5-5 0,7 6 0,0 1 0,6 1 0,1 8 0,10-6 0,-3 7 0,9-3 0,-4 3 0,0-2 0,3 6 0,-3-6 0,-4-2 0,2 4 0,-4-7 0,1 8 0,4-5 0,0 4 0,-4-3 0,8 8 0,-8-8 0,9 8 0,-9-8 0,8 8 0,-8-4 0,9 1 0,-9 3 0,8-3 0,-3 0 0,0 3 0,4-3 0,-4 4 0,8-4 0,-2 3 0,3-4 0,0 5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2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783 73 24575,'-19'0'0,"3"0"0,-23 0 0,4 0 0,-14 0 0,1 0 0,0 0 0,0 0 0,6 0 0,-5 0 0,18 0 0,-9 10 0,11 2 0,-7 10 0,7-1 0,1 0 0,6-1 0,-1 0 0,1-4 0,0 3 0,0-3 0,4 4 0,-3 0 0,7 0 0,-2 0 0,4-5 0,0 4 0,5-4 0,-4 1 0,4-2 0,0 0 0,1-4 0,4 4 0,0-5 0,0 0 0,0 0 0,0 0 0,0 0 0,0 0 0,0 0 0,0 0 0,4 0 0,-3 0 0,7 0 0,-3 0 0,4 0 0,0 5 0,1 7 0,5 1 0,-3 4 0,8-1 0,-5-3 0,7 10 0,-1-5 0,-4 0 0,3-1 0,-4-6 0,-1 0 0,4-4 0,-7 3 0,7-8 0,-9 3 0,9-4 0,-4-5 0,5 4 0,1-8 0,-6 8 0,4-8 0,-9 7 0,9-7 0,-9 3 0,9-4 0,-9 0 0,9 0 0,-4 0 0,6 0 0,-1 0 0,6 0 0,1 0 0,13 0 0,-6 0 0,6 0 0,0 0 0,1 0 0,0 0 0,6 0 0,-12-5 0,4-1 0,-6-5 0,7-1 0,-11 1 0,3-4 0,-11 4 0,-1-4 0,-5 5 0,-1 5 0,-5-4 0,0 4 0,0-4 0,-4 0 0,-1-1 0,-4 1 0,0 0 0,0 0 0,0 0 0,0-1 0,0 1 0,0 0 0,0 0 0,0 0 0,0 0 0,0 0 0,0 0 0,0 0 0,0 0 0,0 0 0,0 0 0,0 0 0,0 1 0,0-1 0,-4 4 0,3-3 0,-7 7 0,7-7 0,-7 7 0,7-7 0,-7 7 0,7-7 0,-7 7 0,7-7 0,-8 7 0,8-7 0,-7 3 0,7-4 0,-6 4 0,5-2 0,-5 6 0,6-7 0,-7 7 0,7-8 0,-8 8 0,4-7 0,-4 3 0,0-4 0,-5-5 0,3-2 0,-8 1 0,7-10 0,-7 8 0,7-9 0,-3 5 0,5 1 0,0 5 0,0-4 0,5 8 0,-3-3 0,7 5 0,-8 0 0,8-1 0,-7 2 0,7-1 0,-6 0 0,6 0 0,-3 0 0,0 1 0,3-2 0,-3-4 0,0 4 0,3-9 0,-8-2 0,3-1 0,-4-4 0,4 6 0,-3 0 0,4 5 0,-5-4 0,1 8 0,3 1 0,2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2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819 0 24575,'-19'0'0,"-26"0"0,-17 0 0,12 0 0,-3 0-1267,-45 0 1267,39 0 0,2 0 0,-10 0 413,-19 0-413,46 0 210,-24 0-210,28 5 0,3 0 0,22 5 644,-2-1-644,12 0 0,-3 5 0,4-3 0,0 8 0,-9-9 0,7 15 0,-7-8 0,9 15 0,0-11 0,0 5 0,0-6 0,0 6 0,0 1 0,0 1 0,0 3 0,0-4 0,5 6 0,1 1 0,4-7 0,1-1 0,-1-6 0,0-5 0,0 4 0,4-8 0,-3 8 0,8-8 0,-4 8 0,5-4 0,1 1 0,-1 3 0,0-3 0,6 5 0,-5-1 0,5-4 0,0 4 0,-5-8 0,11 3 0,-5-4 0,6 0 0,7 0 0,1 1 0,1 0 0,4-1 0,-4-4 0,-1-2 0,-1-5 0,-7 0 0,0 0 0,-6 0 0,5 0 0,-11 0 0,5-5 0,-6-5 0,0-1 0,0-8 0,-5 8 0,4-8 0,-8 4 0,3-1 0,-4 2 0,-1 0 0,-4 4 0,4-9 0,-8 8 0,4-3 0,-5 5 0,0 0 0,0 0 0,0-1 0,0 1 0,0 0 0,0 0 0,0-5 0,0 4 0,0-4 0,0 4 0,0 1 0,0-5 0,0 4 0,0-5 0,0 6 0,0-5 0,0 4 0,0-9 0,0 8 0,0-3 0,0 5 0,0 0 0,0-6 0,0 5 0,0-4 0,0 5 0,0 0 0,0 0 0,0-1 0,0 1 0,0 0 0,0 0 0,-4 0 0,-2-6 0,-3 5 0,-1-4 0,0 0 0,1 3 0,-1-3 0,1 5 0,0 0 0,0 0 0,0-1 0,-1 5 0,1-3 0,0 7 0,4-7 0,-3 7 0,2-3 0,-3 4 0,0 0 0,0 0 0,1 0 0,3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3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24575,'3'5'0,"7"-1"0,19 13 0,12 7 0,5 4-1237,-4-4 0,3 1 1237,27 20 0,-1 1 0,14 0 0,-21 1 0,2 4-787,-17-17 0,1 1 787,24 21 0,3 1 0,-8-13 0,0-1 0,0 4 0,-2-1 0,-4-8 0,-4-2 656,18 17-656,-34-24 0,-2-3 0,10 2 0,11 17 0,-13-20 1136,-1 0-1136,-19-9 1933,-1-1-1933,-3-8 323,-17 11-323,15-12 0,-16 8 0,12-4 0,-9 0 0,9 0 0,-4-1 0,1 6 0,9 1 0,-8 5 0,8-1 0,-5 1 0,8 6 0,-6 0 0,12 3 0,-5 3 0,6-3 0,24 29 0,-17-17 0,24 18 0,-28-23 0,4-6 0,-7 3 0,-1-10 0,1 10 0,-1-10 0,2 10 0,4-9 0,-3 9 0,3-9 0,-4 9 0,-9-11 0,8 11 0,-8-11 0,9 12 0,-8-13 0,5 6 0,-12-7 0,12 7 0,-16-11 0,9 9 0,-11-16 0,0 5 0,0-1 0,-6-4 0,1 4 0,-1-9 0,0 3 0,-4-3 0,3 0 0,-3 3 0,3-4 0,1 5 0,-5-1 0,4 0 0,-7 1 0,2-8 0,-3-13 0,0 4 0,0-7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5T16:14:4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24575,'0'23'0,"0"7"0,0 6 0,0 8 0,0 27 0,0-32 0,0 47 0,0-37 0,0 26 0,0 6 0,0-27 0,0 35 0,0-29 0,0 13 0,6-8 0,1 1 0,6-1 0,-1-8 0,0-8 0,5-3 0,-4-11 0,4 12 0,0-6 0,2 7 0,5 0 0,0 0 0,6 2 0,-3 6 0,10 4 0,-3 5 0,5 0 0,0 0 0,0 0 0,0 0 0,0 0 0,0 0 0,0-6 0,0 5 0,-2-18 0,-5 8 0,4-9 0,-11-4 0,11 2 0,-13-9 0,12 1 0,-12-1 0,12 1 0,-12-7 0,11 6 0,-12-12 0,12 12 0,-12-12 0,11 6 0,-4 0 0,4-5 0,2 6 0,-2-7 0,1 6 0,-1-4 0,2 4 0,-2-6 0,0 0 0,0 0 0,0-5 0,8 11 0,-6-9 0,29 20 0,-11-13 0,29 14 0,-7-6-413,-29-12 1,1 0 412,40 20 0,-36-20 0,0 0 0,26 13 0,13 6 0,-5-4 0,-25-11 0,3 2 0,-2-3 0,-1-1 0,4 0 0,-2 0 0,-10-5 0,-1-1 0,42 11 0,2 0 0,-42-14 0,-1-1 0,0 1 0,1 0 0,5 0 0,-1 1 0,-3 2 0,0 1 0,3-3 0,1 0 0,-6 6 0,0 0 0,6-3 0,0 1 0,-5 2 0,1 1 0,8 1 0,1 0 0,-4 3 0,0 0 0,4-3 0,1 1-736,-1 2 1,1 1 735,5 0 0,1 0 0,-5-3 0,0 0 0,6 5 0,-3-3-258,-18-10 0,0-2 258,4 7 0,2-1 0,4-4 0,0 0-480,-4 3 0,0-1 480,13 2 0,0-1 0,-11-4 0,-1-1 0,2 1 0,0-1 0,5-3 0,0 0 0,0 4 0,0-2 0,-1-5 0,1 0 0,0 6 0,0 0 0,0-6 0,-1 0 0,1 6 0,0 0 0,0-6 0,-1-1 0,-13 3 0,-1 0 138,7 0 1,-2 0-139,33 4 0,-21-1 0,1 0 0,-15-6 0,-2-1 0,8 3 0,-3 0 0,18 3 1374,-8 0-1374,-7-5 536,-3-3-536,-14 0 1085,5-4-1085,-11 4 500,-1-5-500,-2 0 0,-11 0 0,5 0 0,-6 0 0,1 0 0,-6 0 0,-1 0 0,-5 0 0,0 0 0,0 0 0,0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8.png"/><Relationship Id="rId42" Type="http://schemas.openxmlformats.org/officeDocument/2006/relationships/customXml" Target="../ink/ink21.xml"/><Relationship Id="rId47" Type="http://schemas.openxmlformats.org/officeDocument/2006/relationships/image" Target="../media/image31.png"/><Relationship Id="rId63" Type="http://schemas.openxmlformats.org/officeDocument/2006/relationships/image" Target="../media/image39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2.png"/><Relationship Id="rId16" Type="http://schemas.openxmlformats.org/officeDocument/2006/relationships/customXml" Target="../ink/ink8.xml"/><Relationship Id="rId11" Type="http://schemas.openxmlformats.org/officeDocument/2006/relationships/image" Target="../media/image13.png"/><Relationship Id="rId32" Type="http://schemas.openxmlformats.org/officeDocument/2006/relationships/customXml" Target="../ink/ink16.xml"/><Relationship Id="rId37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7.png"/><Relationship Id="rId5" Type="http://schemas.openxmlformats.org/officeDocument/2006/relationships/image" Target="../media/image10.png"/><Relationship Id="rId90" Type="http://schemas.openxmlformats.org/officeDocument/2006/relationships/customXml" Target="../ink/ink45.xml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1.png"/><Relationship Id="rId30" Type="http://schemas.openxmlformats.org/officeDocument/2006/relationships/customXml" Target="../ink/ink15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42.png"/><Relationship Id="rId77" Type="http://schemas.openxmlformats.org/officeDocument/2006/relationships/image" Target="../media/image46.png"/><Relationship Id="rId8" Type="http://schemas.openxmlformats.org/officeDocument/2006/relationships/customXml" Target="../ink/ink4.xml"/><Relationship Id="rId51" Type="http://schemas.openxmlformats.org/officeDocument/2006/relationships/image" Target="../media/image33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50.png"/><Relationship Id="rId3" Type="http://schemas.openxmlformats.org/officeDocument/2006/relationships/image" Target="../media/image9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7.png"/><Relationship Id="rId67" Type="http://schemas.openxmlformats.org/officeDocument/2006/relationships/image" Target="../media/image41.png"/><Relationship Id="rId20" Type="http://schemas.openxmlformats.org/officeDocument/2006/relationships/customXml" Target="../ink/ink10.xml"/><Relationship Id="rId41" Type="http://schemas.openxmlformats.org/officeDocument/2006/relationships/image" Target="../media/image28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5.png"/><Relationship Id="rId83" Type="http://schemas.openxmlformats.org/officeDocument/2006/relationships/image" Target="../media/image49.png"/><Relationship Id="rId88" Type="http://schemas.openxmlformats.org/officeDocument/2006/relationships/customXml" Target="../ink/ink44.xml"/><Relationship Id="rId91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5.xml"/><Relationship Id="rId31" Type="http://schemas.openxmlformats.org/officeDocument/2006/relationships/image" Target="../media/image23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0.png"/><Relationship Id="rId73" Type="http://schemas.openxmlformats.org/officeDocument/2006/relationships/image" Target="../media/image44.png"/><Relationship Id="rId78" Type="http://schemas.openxmlformats.org/officeDocument/2006/relationships/customXml" Target="../ink/ink39.xml"/><Relationship Id="rId81" Type="http://schemas.openxmlformats.org/officeDocument/2006/relationships/image" Target="../media/image48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39" Type="http://schemas.openxmlformats.org/officeDocument/2006/relationships/image" Target="../media/image27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5.png"/><Relationship Id="rId76" Type="http://schemas.openxmlformats.org/officeDocument/2006/relationships/customXml" Target="../ink/ink38.xml"/><Relationship Id="rId7" Type="http://schemas.openxmlformats.org/officeDocument/2006/relationships/image" Target="../media/image11.png"/><Relationship Id="rId71" Type="http://schemas.openxmlformats.org/officeDocument/2006/relationships/image" Target="../media/image43.png"/><Relationship Id="rId2" Type="http://schemas.openxmlformats.org/officeDocument/2006/relationships/customXml" Target="../ink/ink1.xml"/><Relationship Id="rId29" Type="http://schemas.openxmlformats.org/officeDocument/2006/relationships/image" Target="../media/image2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0.png"/><Relationship Id="rId66" Type="http://schemas.openxmlformats.org/officeDocument/2006/relationships/customXml" Target="../ink/ink33.xml"/><Relationship Id="rId87" Type="http://schemas.openxmlformats.org/officeDocument/2006/relationships/image" Target="../media/image51.png"/><Relationship Id="rId61" Type="http://schemas.openxmlformats.org/officeDocument/2006/relationships/image" Target="../media/image38.png"/><Relationship Id="rId82" Type="http://schemas.openxmlformats.org/officeDocument/2006/relationships/customXml" Target="../ink/ink41.xml"/><Relationship Id="rId1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0826-4003-2A47-8F3D-826D12B28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with  Data Bases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12EC-8119-AF48-B83C-75BCC17DE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1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0212-35A5-C04D-8578-6D534F32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&amp; DB’s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BDD4A67-6D7F-CC44-84AE-CCEDDAC94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9" y="1164431"/>
            <a:ext cx="9017062" cy="5011738"/>
          </a:xfr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3398AA-B045-2340-8420-E2EF26517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03263"/>
              </p:ext>
            </p:extLst>
          </p:nvPr>
        </p:nvGraphicFramePr>
        <p:xfrm>
          <a:off x="2527300" y="5526559"/>
          <a:ext cx="6096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04042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3125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153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1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Tbilisi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80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London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1300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EAD93C-3EDF-B340-9CD9-31FD4103337A}"/>
              </a:ext>
            </a:extLst>
          </p:cNvPr>
          <p:cNvSpPr txBox="1"/>
          <p:nvPr/>
        </p:nvSpPr>
        <p:spPr>
          <a:xfrm>
            <a:off x="9690100" y="979765"/>
            <a:ext cx="187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JDBC library</a:t>
            </a:r>
          </a:p>
          <a:p>
            <a:pPr algn="ctr"/>
            <a:r>
              <a:rPr lang="en-US" sz="2400" b="1" dirty="0"/>
              <a:t>-</a:t>
            </a:r>
          </a:p>
          <a:p>
            <a:r>
              <a:rPr lang="en-US" sz="2400" b="1" dirty="0" err="1"/>
              <a:t>java.sql</a:t>
            </a:r>
            <a:r>
              <a:rPr lang="en-US" sz="2400" b="1" dirty="0"/>
              <a:t>.* </a:t>
            </a:r>
          </a:p>
        </p:txBody>
      </p:sp>
    </p:spTree>
    <p:extLst>
      <p:ext uri="{BB962C8B-B14F-4D97-AF65-F5344CB8AC3E}">
        <p14:creationId xmlns:p14="http://schemas.microsoft.com/office/powerpoint/2010/main" val="7485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204B-5110-124D-9AD4-1FB10BBE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&amp; DB’s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8AD0-7AD2-A442-B3A9-D8C7F5BD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5F4A5-910B-FF48-A89A-11F1E3287628}"/>
              </a:ext>
            </a:extLst>
          </p:cNvPr>
          <p:cNvSpPr txBox="1"/>
          <p:nvPr/>
        </p:nvSpPr>
        <p:spPr>
          <a:xfrm>
            <a:off x="736600" y="1443841"/>
            <a:ext cx="5905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@Entity</a:t>
            </a:r>
            <a:br>
              <a:rPr lang="en-GB" dirty="0"/>
            </a:br>
            <a:r>
              <a:rPr lang="en-GB" dirty="0"/>
              <a:t>@Table(name="students")</a:t>
            </a:r>
            <a:br>
              <a:rPr lang="en-GB" dirty="0"/>
            </a:br>
            <a:r>
              <a:rPr lang="en-GB" dirty="0"/>
              <a:t>public class Student {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@Id</a:t>
            </a:r>
            <a:br>
              <a:rPr lang="en-GB" dirty="0"/>
            </a:br>
            <a:r>
              <a:rPr lang="en-GB" dirty="0"/>
              <a:t>    @</a:t>
            </a:r>
            <a:r>
              <a:rPr lang="en-GB" dirty="0" err="1"/>
              <a:t>GeneratedValue</a:t>
            </a:r>
            <a:r>
              <a:rPr lang="en-GB" dirty="0"/>
              <a:t>(strategy = </a:t>
            </a:r>
            <a:r>
              <a:rPr lang="en-GB" dirty="0" err="1"/>
              <a:t>GenerationType.AUTO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private Integer id;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@Column</a:t>
            </a:r>
            <a:br>
              <a:rPr lang="en-GB" dirty="0"/>
            </a:br>
            <a:r>
              <a:rPr lang="en-GB" dirty="0"/>
              <a:t>    private String name;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@Column</a:t>
            </a:r>
            <a:br>
              <a:rPr lang="en-GB" dirty="0"/>
            </a:br>
            <a:r>
              <a:rPr lang="en-GB" dirty="0"/>
              <a:t>    private String city;</a:t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68AF0-71BA-DA4B-96E2-715F80825957}"/>
              </a:ext>
            </a:extLst>
          </p:cNvPr>
          <p:cNvSpPr txBox="1"/>
          <p:nvPr/>
        </p:nvSpPr>
        <p:spPr>
          <a:xfrm>
            <a:off x="8153400" y="901700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Hibernate - 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376E7-24DF-CD44-9425-3CDA8C77B633}"/>
              </a:ext>
            </a:extLst>
          </p:cNvPr>
          <p:cNvSpPr txBox="1"/>
          <p:nvPr/>
        </p:nvSpPr>
        <p:spPr>
          <a:xfrm>
            <a:off x="7607300" y="27940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with a built </a:t>
            </a:r>
            <a:r>
              <a:rPr lang="en-US" dirty="0" err="1"/>
              <a:t>SessionFactory</a:t>
            </a:r>
            <a:r>
              <a:rPr lang="en-US" dirty="0"/>
              <a:t>, retrieving a Session within which we can </a:t>
            </a:r>
          </a:p>
          <a:p>
            <a:pPr marL="285750" indent="-285750">
              <a:buFontTx/>
              <a:buChar char="-"/>
            </a:pPr>
            <a:r>
              <a:rPr lang="en-US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Update </a:t>
            </a:r>
          </a:p>
        </p:txBody>
      </p:sp>
    </p:spTree>
    <p:extLst>
      <p:ext uri="{BB962C8B-B14F-4D97-AF65-F5344CB8AC3E}">
        <p14:creationId xmlns:p14="http://schemas.microsoft.com/office/powerpoint/2010/main" val="119810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CEBC-5EC2-C94F-A3A9-792BCD48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&amp; DB’s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0F24-3D58-C642-9258-67F563541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many frameworks for any kind of DB – SQL or Non SQL DB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Spring framework gives a range of already to use frameworks for working with almost any most used database</a:t>
            </a:r>
          </a:p>
          <a:p>
            <a:pPr lvl="1"/>
            <a:r>
              <a:rPr lang="en-US" dirty="0"/>
              <a:t>Spring data for Mongo Db</a:t>
            </a:r>
          </a:p>
          <a:p>
            <a:pPr lvl="1"/>
            <a:r>
              <a:rPr lang="en-US" dirty="0"/>
              <a:t>Spring data Redis for Redis DB</a:t>
            </a:r>
          </a:p>
          <a:p>
            <a:pPr lvl="1"/>
            <a:r>
              <a:rPr lang="en-US" dirty="0"/>
              <a:t>And many more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0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34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82955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CE7B-ECF0-B541-8899-279DEB26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10:00 – 11:30 Final exam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BD0F-F6F2-424C-8B55-D0BE473E8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4300"/>
            <a:ext cx="114300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Until 11:30 we do have a final exam</a:t>
            </a:r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Please follow the given instructions to start it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Good luck to all of you!</a:t>
            </a:r>
          </a:p>
        </p:txBody>
      </p:sp>
    </p:spTree>
    <p:extLst>
      <p:ext uri="{BB962C8B-B14F-4D97-AF65-F5344CB8AC3E}">
        <p14:creationId xmlns:p14="http://schemas.microsoft.com/office/powerpoint/2010/main" val="10450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054-3963-6048-B6C2-A249D28E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F5CE-3517-3E4F-AD3A-610E7361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Bases</a:t>
            </a:r>
          </a:p>
          <a:p>
            <a:r>
              <a:rPr lang="en-US" dirty="0"/>
              <a:t>Types of databases</a:t>
            </a:r>
          </a:p>
          <a:p>
            <a:r>
              <a:rPr lang="en-US" dirty="0"/>
              <a:t>SQL vs Non SQL DB’s</a:t>
            </a:r>
          </a:p>
          <a:p>
            <a:r>
              <a:rPr lang="en-US" dirty="0"/>
              <a:t>Java &amp; DB’s</a:t>
            </a:r>
          </a:p>
        </p:txBody>
      </p:sp>
    </p:spTree>
    <p:extLst>
      <p:ext uri="{BB962C8B-B14F-4D97-AF65-F5344CB8AC3E}">
        <p14:creationId xmlns:p14="http://schemas.microsoft.com/office/powerpoint/2010/main" val="129620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A88E-F481-0241-82F2-0054B1B8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7313B-135C-A34F-9923-B3B71E8D6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collection of structured information </a:t>
            </a:r>
          </a:p>
          <a:p>
            <a:endParaRPr lang="en-US" dirty="0"/>
          </a:p>
          <a:p>
            <a:r>
              <a:rPr lang="en-US" dirty="0"/>
              <a:t>Stored electronically in a computer system / server</a:t>
            </a:r>
          </a:p>
          <a:p>
            <a:endParaRPr lang="en-US" dirty="0"/>
          </a:p>
          <a:p>
            <a:r>
              <a:rPr lang="en-US" dirty="0"/>
              <a:t>Database is controlled by a Database management system (DBMS)</a:t>
            </a:r>
          </a:p>
          <a:p>
            <a:endParaRPr lang="en-US" dirty="0"/>
          </a:p>
          <a:p>
            <a:r>
              <a:rPr lang="en-US" dirty="0"/>
              <a:t>The data could be modules in rows &amp; columns; structured files (JSON,s XML and etc.) and etc.</a:t>
            </a:r>
          </a:p>
          <a:p>
            <a:endParaRPr lang="en-US" dirty="0"/>
          </a:p>
          <a:p>
            <a:r>
              <a:rPr lang="en-US" dirty="0"/>
              <a:t>The data could be modified, managed (added, removed, updated) by applications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B3A-2D88-394C-8288-DACF5ACB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DE87-296E-B54C-AED2-70D5B391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databases </a:t>
            </a:r>
          </a:p>
          <a:p>
            <a:pPr lvl="1"/>
            <a:r>
              <a:rPr lang="en-US" dirty="0"/>
              <a:t>Table oriented DB</a:t>
            </a:r>
          </a:p>
          <a:p>
            <a:pPr lvl="2"/>
            <a:r>
              <a:rPr lang="en-US" dirty="0"/>
              <a:t>A set of columns and rows</a:t>
            </a:r>
          </a:p>
          <a:p>
            <a:pPr lvl="2"/>
            <a:r>
              <a:rPr lang="en-US" dirty="0"/>
              <a:t>Defines structure (varchar, number and </a:t>
            </a:r>
            <a:r>
              <a:rPr lang="en-US" dirty="0" err="1"/>
              <a:t>etc</a:t>
            </a:r>
            <a:r>
              <a:rPr lang="en-US" dirty="0"/>
              <a:t> …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Strong relations between the tables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Oracle</a:t>
            </a:r>
          </a:p>
          <a:p>
            <a:pPr lvl="2"/>
            <a:r>
              <a:rPr lang="en-US" dirty="0"/>
              <a:t>MySQL</a:t>
            </a:r>
          </a:p>
          <a:p>
            <a:pPr lvl="2"/>
            <a:r>
              <a:rPr lang="en-US" dirty="0"/>
              <a:t>PostgreSQL </a:t>
            </a:r>
          </a:p>
          <a:p>
            <a:pPr lvl="2"/>
            <a:r>
              <a:rPr lang="en-US" dirty="0"/>
              <a:t>And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7B5827-1A87-4445-96BF-30E7399F9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11301"/>
              </p:ext>
            </p:extLst>
          </p:nvPr>
        </p:nvGraphicFramePr>
        <p:xfrm>
          <a:off x="6794500" y="3693160"/>
          <a:ext cx="50673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4029523012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3284481167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393726536"/>
                    </a:ext>
                  </a:extLst>
                </a:gridCol>
              </a:tblGrid>
              <a:tr h="125306">
                <a:tc>
                  <a:txBody>
                    <a:bodyPr/>
                    <a:lstStyle/>
                    <a:p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Tbilisi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4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London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3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62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CF67-84D5-734A-B0F8-B3430103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5BD-1536-0940-ACCD-815E5C87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  <a:p>
            <a:pPr lvl="1"/>
            <a:r>
              <a:rPr lang="en-US" dirty="0"/>
              <a:t>Non relational databases</a:t>
            </a:r>
          </a:p>
          <a:p>
            <a:pPr lvl="1"/>
            <a:r>
              <a:rPr lang="en-US" dirty="0"/>
              <a:t>The data is unstructured</a:t>
            </a:r>
          </a:p>
          <a:p>
            <a:pPr lvl="1"/>
            <a:r>
              <a:rPr lang="en-US" dirty="0"/>
              <a:t>Example data format </a:t>
            </a:r>
          </a:p>
          <a:p>
            <a:pPr lvl="2"/>
            <a:r>
              <a:rPr lang="en-US" dirty="0"/>
              <a:t>Key-value</a:t>
            </a:r>
          </a:p>
          <a:p>
            <a:pPr lvl="2"/>
            <a:r>
              <a:rPr lang="en-US" dirty="0"/>
              <a:t>JSON’s</a:t>
            </a:r>
          </a:p>
          <a:p>
            <a:pPr lvl="2"/>
            <a:r>
              <a:rPr lang="en-US" dirty="0"/>
              <a:t>XML</a:t>
            </a:r>
          </a:p>
          <a:p>
            <a:pPr lvl="2"/>
            <a:r>
              <a:rPr lang="en-US" dirty="0"/>
              <a:t>And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Example DB’s</a:t>
            </a:r>
          </a:p>
          <a:p>
            <a:pPr lvl="2"/>
            <a:r>
              <a:rPr lang="en-US" dirty="0"/>
              <a:t>MongoDB</a:t>
            </a:r>
          </a:p>
          <a:p>
            <a:pPr lvl="2"/>
            <a:r>
              <a:rPr lang="en-US" dirty="0"/>
              <a:t>Redis</a:t>
            </a:r>
          </a:p>
          <a:p>
            <a:pPr lvl="2"/>
            <a:r>
              <a:rPr lang="en-US" dirty="0"/>
              <a:t>Couchbase </a:t>
            </a:r>
          </a:p>
          <a:p>
            <a:pPr lvl="2"/>
            <a:r>
              <a:rPr lang="en-US" dirty="0"/>
              <a:t>And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E3739-55B4-784A-BAC4-1FA0271E34B5}"/>
              </a:ext>
            </a:extLst>
          </p:cNvPr>
          <p:cNvSpPr/>
          <p:nvPr/>
        </p:nvSpPr>
        <p:spPr>
          <a:xfrm>
            <a:off x="6591300" y="18683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A3118-2C1C-5141-B27E-B5AD86A63215}"/>
              </a:ext>
            </a:extLst>
          </p:cNvPr>
          <p:cNvSpPr/>
          <p:nvPr/>
        </p:nvSpPr>
        <p:spPr>
          <a:xfrm>
            <a:off x="6591300" y="2971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C675669-84E1-7E4A-AD83-28B711C5A892}"/>
              </a:ext>
            </a:extLst>
          </p:cNvPr>
          <p:cNvSpPr/>
          <p:nvPr/>
        </p:nvSpPr>
        <p:spPr>
          <a:xfrm>
            <a:off x="8001000" y="20832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B4C23C-9190-E846-A853-50B76D5F8216}"/>
              </a:ext>
            </a:extLst>
          </p:cNvPr>
          <p:cNvSpPr/>
          <p:nvPr/>
        </p:nvSpPr>
        <p:spPr>
          <a:xfrm>
            <a:off x="8001000" y="3213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36D003-BFC7-BB44-9B54-49AD6AF52CAB}"/>
              </a:ext>
            </a:extLst>
          </p:cNvPr>
          <p:cNvSpPr/>
          <p:nvPr/>
        </p:nvSpPr>
        <p:spPr>
          <a:xfrm>
            <a:off x="9283700" y="1868364"/>
            <a:ext cx="1143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FA9C9A-5C7F-864C-B1CD-22A40117A63C}"/>
              </a:ext>
            </a:extLst>
          </p:cNvPr>
          <p:cNvSpPr/>
          <p:nvPr/>
        </p:nvSpPr>
        <p:spPr>
          <a:xfrm>
            <a:off x="9296400" y="2971800"/>
            <a:ext cx="1117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62008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EBE0-B628-5D4C-94DE-ED050F1D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0C0BD-3573-CD43-97BD-6B55E329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  <a:p>
            <a:pPr lvl="1"/>
            <a:r>
              <a:rPr lang="en-US" dirty="0"/>
              <a:t>Uses graph 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Semantic queries for nodes, edges and properties to represent the sore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type of NoSQL DB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 Graph DB’s</a:t>
            </a:r>
          </a:p>
          <a:p>
            <a:pPr lvl="2"/>
            <a:r>
              <a:rPr lang="en-US" dirty="0"/>
              <a:t>Neo4j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955467-D77F-284D-889D-AF505E0A70C4}"/>
              </a:ext>
            </a:extLst>
          </p:cNvPr>
          <p:cNvGrpSpPr/>
          <p:nvPr/>
        </p:nvGrpSpPr>
        <p:grpSpPr>
          <a:xfrm>
            <a:off x="8051900" y="3316900"/>
            <a:ext cx="3924000" cy="2396160"/>
            <a:chOff x="8051900" y="3316900"/>
            <a:chExt cx="3924000" cy="23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909B8E-B44C-7347-A73F-5AAEE9143905}"/>
                    </a:ext>
                  </a:extLst>
                </p14:cNvPr>
                <p14:cNvContentPartPr/>
                <p14:nvPr/>
              </p14:nvContentPartPr>
              <p14:xfrm>
                <a:off x="8051900" y="5095300"/>
                <a:ext cx="597600" cy="321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909B8E-B44C-7347-A73F-5AAEE91439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43260" y="5086660"/>
                  <a:ext cx="615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B2664A0-80AB-A645-9236-C2AE768FF027}"/>
                    </a:ext>
                  </a:extLst>
                </p14:cNvPr>
                <p14:cNvContentPartPr/>
                <p14:nvPr/>
              </p14:nvContentPartPr>
              <p14:xfrm>
                <a:off x="9816980" y="4372780"/>
                <a:ext cx="645120" cy="47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2664A0-80AB-A645-9236-C2AE768FF0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07980" y="4363780"/>
                  <a:ext cx="6627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C04E95-FC5D-474A-9E8E-17F30175F304}"/>
                    </a:ext>
                  </a:extLst>
                </p14:cNvPr>
                <p14:cNvContentPartPr/>
                <p14:nvPr/>
              </p14:nvContentPartPr>
              <p14:xfrm>
                <a:off x="11447780" y="5223100"/>
                <a:ext cx="528120" cy="48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C04E95-FC5D-474A-9E8E-17F30175F3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38780" y="5214100"/>
                  <a:ext cx="5457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ECC319-E195-0D4F-8C32-63A75D8D2298}"/>
                    </a:ext>
                  </a:extLst>
                </p14:cNvPr>
                <p14:cNvContentPartPr/>
                <p14:nvPr/>
              </p14:nvContentPartPr>
              <p14:xfrm>
                <a:off x="11007500" y="4019980"/>
                <a:ext cx="592920" cy="125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ECC319-E195-0D4F-8C32-63A75D8D22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98860" y="4010980"/>
                  <a:ext cx="610560" cy="12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D89DCB-C431-784F-BA51-23A49EF42909}"/>
                    </a:ext>
                  </a:extLst>
                </p14:cNvPr>
                <p14:cNvContentPartPr/>
                <p14:nvPr/>
              </p14:nvContentPartPr>
              <p14:xfrm>
                <a:off x="8530700" y="5385820"/>
                <a:ext cx="2967120" cy="218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D89DCB-C431-784F-BA51-23A49EF429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22060" y="5376820"/>
                  <a:ext cx="2984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39FF35-C5B1-E443-A3B6-3D9911743DA7}"/>
                    </a:ext>
                  </a:extLst>
                </p14:cNvPr>
                <p14:cNvContentPartPr/>
                <p14:nvPr/>
              </p14:nvContentPartPr>
              <p14:xfrm>
                <a:off x="8535020" y="3316900"/>
                <a:ext cx="425520" cy="343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39FF35-C5B1-E443-A3B6-3D9911743D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26380" y="3308260"/>
                  <a:ext cx="4431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D01A54-0447-D446-A6C0-5C32F10DF2BC}"/>
                    </a:ext>
                  </a:extLst>
                </p14:cNvPr>
                <p14:cNvContentPartPr/>
                <p14:nvPr/>
              </p14:nvContentPartPr>
              <p14:xfrm>
                <a:off x="10729580" y="3666460"/>
                <a:ext cx="373320" cy="30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D01A54-0447-D446-A6C0-5C32F10DF2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20940" y="3657460"/>
                  <a:ext cx="3909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B4449B-826E-E74B-B499-12A8CD0BDE58}"/>
                    </a:ext>
                  </a:extLst>
                </p14:cNvPr>
                <p14:cNvContentPartPr/>
                <p14:nvPr/>
              </p14:nvContentPartPr>
              <p14:xfrm>
                <a:off x="8920940" y="3600580"/>
                <a:ext cx="1085760" cy="81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B4449B-826E-E74B-B499-12A8CD0BDE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12300" y="3591940"/>
                  <a:ext cx="110340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E9B821-7E80-1245-904A-71F5256B4D59}"/>
                    </a:ext>
                  </a:extLst>
                </p14:cNvPr>
                <p14:cNvContentPartPr/>
                <p14:nvPr/>
              </p14:nvContentPartPr>
              <p14:xfrm>
                <a:off x="8757140" y="3696340"/>
                <a:ext cx="2776320" cy="176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E9B821-7E80-1245-904A-71F5256B4D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48500" y="3687340"/>
                  <a:ext cx="2793960" cy="177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0182C-5B89-8F40-A02A-0ED1AA91DAAF}"/>
              </a:ext>
            </a:extLst>
          </p:cNvPr>
          <p:cNvGrpSpPr/>
          <p:nvPr/>
        </p:nvGrpSpPr>
        <p:grpSpPr>
          <a:xfrm>
            <a:off x="8700620" y="3368740"/>
            <a:ext cx="174960" cy="234000"/>
            <a:chOff x="8700620" y="3368740"/>
            <a:chExt cx="1749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DC8058-300D-0C43-A7E2-B5991EFD4871}"/>
                    </a:ext>
                  </a:extLst>
                </p14:cNvPr>
                <p14:cNvContentPartPr/>
                <p14:nvPr/>
              </p14:nvContentPartPr>
              <p14:xfrm>
                <a:off x="8700620" y="3368740"/>
                <a:ext cx="174960" cy="23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DC8058-300D-0C43-A7E2-B5991EFD48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91980" y="3359740"/>
                  <a:ext cx="192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D041DE-D52F-154C-85DF-0321F3487800}"/>
                    </a:ext>
                  </a:extLst>
                </p14:cNvPr>
                <p14:cNvContentPartPr/>
                <p14:nvPr/>
              </p14:nvContentPartPr>
              <p14:xfrm>
                <a:off x="8711060" y="3515260"/>
                <a:ext cx="125640" cy="1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D041DE-D52F-154C-85DF-0321F34878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02420" y="3506260"/>
                  <a:ext cx="1432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6E56C9-1FC3-DC44-8F5A-7E2BD3BD91C3}"/>
              </a:ext>
            </a:extLst>
          </p:cNvPr>
          <p:cNvGrpSpPr/>
          <p:nvPr/>
        </p:nvGrpSpPr>
        <p:grpSpPr>
          <a:xfrm>
            <a:off x="10092020" y="4487620"/>
            <a:ext cx="267840" cy="327600"/>
            <a:chOff x="10092020" y="4487620"/>
            <a:chExt cx="2678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6BC6C1-1034-D64E-8F03-DB267051E1BC}"/>
                    </a:ext>
                  </a:extLst>
                </p14:cNvPr>
                <p14:cNvContentPartPr/>
                <p14:nvPr/>
              </p14:nvContentPartPr>
              <p14:xfrm>
                <a:off x="10092020" y="4487980"/>
                <a:ext cx="18000" cy="32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6BC6C1-1034-D64E-8F03-DB267051E1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83020" y="4479340"/>
                  <a:ext cx="356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C73C30-F1F9-5245-8F31-26C44F01FFEA}"/>
                    </a:ext>
                  </a:extLst>
                </p14:cNvPr>
                <p14:cNvContentPartPr/>
                <p14:nvPr/>
              </p14:nvContentPartPr>
              <p14:xfrm>
                <a:off x="10103540" y="4487620"/>
                <a:ext cx="256320" cy="25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C73C30-F1F9-5245-8F31-26C44F01FF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94540" y="4478980"/>
                  <a:ext cx="2739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E0A056-B781-DC43-8A08-E2363A7F3262}"/>
                  </a:ext>
                </a:extLst>
              </p14:cNvPr>
              <p14:cNvContentPartPr/>
              <p14:nvPr/>
            </p14:nvContentPartPr>
            <p14:xfrm>
              <a:off x="8214980" y="5233540"/>
              <a:ext cx="286560" cy="11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E0A056-B781-DC43-8A08-E2363A7F32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05980" y="5224540"/>
                <a:ext cx="30420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AD6DB93-6314-7047-AFBF-718BEA0F3B09}"/>
              </a:ext>
            </a:extLst>
          </p:cNvPr>
          <p:cNvGrpSpPr/>
          <p:nvPr/>
        </p:nvGrpSpPr>
        <p:grpSpPr>
          <a:xfrm>
            <a:off x="11625980" y="5448460"/>
            <a:ext cx="164160" cy="221040"/>
            <a:chOff x="11625980" y="5448460"/>
            <a:chExt cx="1641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99315B-B104-1245-BD06-69065E35265B}"/>
                    </a:ext>
                  </a:extLst>
                </p14:cNvPr>
                <p14:cNvContentPartPr/>
                <p14:nvPr/>
              </p14:nvContentPartPr>
              <p14:xfrm>
                <a:off x="11625980" y="5453140"/>
                <a:ext cx="29880" cy="179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99315B-B104-1245-BD06-69065E3526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17340" y="5444500"/>
                  <a:ext cx="47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4963E2-79E5-BB47-872F-A402D91C429F}"/>
                    </a:ext>
                  </a:extLst>
                </p14:cNvPr>
                <p14:cNvContentPartPr/>
                <p14:nvPr/>
              </p14:nvContentPartPr>
              <p14:xfrm>
                <a:off x="11645780" y="5448460"/>
                <a:ext cx="144360" cy="22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4963E2-79E5-BB47-872F-A402D91C42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36780" y="5439820"/>
                  <a:ext cx="162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9EC516-A4BB-7A40-8AFD-BF6CD7A7A6BA}"/>
                    </a:ext>
                  </a:extLst>
                </p14:cNvPr>
                <p14:cNvContentPartPr/>
                <p14:nvPr/>
              </p14:nvContentPartPr>
              <p14:xfrm>
                <a:off x="11678180" y="5642860"/>
                <a:ext cx="327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9EC516-A4BB-7A40-8AFD-BF6CD7A7A6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69180" y="5633860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B48B76-5321-EB40-B945-9D24B04AE84B}"/>
              </a:ext>
            </a:extLst>
          </p:cNvPr>
          <p:cNvGrpSpPr/>
          <p:nvPr/>
        </p:nvGrpSpPr>
        <p:grpSpPr>
          <a:xfrm>
            <a:off x="10921100" y="3745660"/>
            <a:ext cx="166320" cy="235800"/>
            <a:chOff x="10921100" y="3745660"/>
            <a:chExt cx="1663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705B33-ACE4-ED41-B0F2-E8BCFE6FB680}"/>
                    </a:ext>
                  </a:extLst>
                </p14:cNvPr>
                <p14:cNvContentPartPr/>
                <p14:nvPr/>
              </p14:nvContentPartPr>
              <p14:xfrm>
                <a:off x="10921100" y="3745660"/>
                <a:ext cx="166320" cy="235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705B33-ACE4-ED41-B0F2-E8BCFE6FB6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12100" y="3737020"/>
                  <a:ext cx="183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8CF925-A4DA-A641-84E9-A2AE22577AF9}"/>
                    </a:ext>
                  </a:extLst>
                </p14:cNvPr>
                <p14:cNvContentPartPr/>
                <p14:nvPr/>
              </p14:nvContentPartPr>
              <p14:xfrm>
                <a:off x="10943060" y="3785980"/>
                <a:ext cx="104040" cy="1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8CF925-A4DA-A641-84E9-A2AE22577A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34060" y="3777340"/>
                  <a:ext cx="121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B20746-67AF-D44F-8DB5-D2873C177EC0}"/>
                    </a:ext>
                  </a:extLst>
                </p14:cNvPr>
                <p14:cNvContentPartPr/>
                <p14:nvPr/>
              </p14:nvContentPartPr>
              <p14:xfrm>
                <a:off x="10966100" y="3892180"/>
                <a:ext cx="70560" cy="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B20746-67AF-D44F-8DB5-D2873C177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57460" y="3883180"/>
                  <a:ext cx="882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9529DA-96F7-D14E-82ED-A234C2061A15}"/>
              </a:ext>
            </a:extLst>
          </p:cNvPr>
          <p:cNvGrpSpPr/>
          <p:nvPr/>
        </p:nvGrpSpPr>
        <p:grpSpPr>
          <a:xfrm>
            <a:off x="9364460" y="3757540"/>
            <a:ext cx="808200" cy="427320"/>
            <a:chOff x="9364460" y="3757540"/>
            <a:chExt cx="8082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B8955E-2274-EE48-AA24-98D9F397ADA3}"/>
                    </a:ext>
                  </a:extLst>
                </p14:cNvPr>
                <p14:cNvContentPartPr/>
                <p14:nvPr/>
              </p14:nvContentPartPr>
              <p14:xfrm>
                <a:off x="9469940" y="3757540"/>
                <a:ext cx="23040" cy="16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B8955E-2274-EE48-AA24-98D9F397AD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60940" y="3748540"/>
                  <a:ext cx="40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3BB3BD2-83AB-3640-BC70-18ADFBDBA286}"/>
                    </a:ext>
                  </a:extLst>
                </p14:cNvPr>
                <p14:cNvContentPartPr/>
                <p14:nvPr/>
              </p14:nvContentPartPr>
              <p14:xfrm>
                <a:off x="9465260" y="3916660"/>
                <a:ext cx="30600" cy="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3BB3BD2-83AB-3640-BC70-18ADFBDBA2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56260" y="3908020"/>
                  <a:ext cx="48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E652CD-9229-8444-852C-466BAC0E94D1}"/>
                    </a:ext>
                  </a:extLst>
                </p14:cNvPr>
                <p14:cNvContentPartPr/>
                <p14:nvPr/>
              </p14:nvContentPartPr>
              <p14:xfrm>
                <a:off x="9364460" y="3841780"/>
                <a:ext cx="340560" cy="248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E652CD-9229-8444-852C-466BAC0E94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5460" y="3833140"/>
                  <a:ext cx="358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6309EED-26E0-A748-8F4A-3518531455B4}"/>
                    </a:ext>
                  </a:extLst>
                </p14:cNvPr>
                <p14:cNvContentPartPr/>
                <p14:nvPr/>
              </p14:nvContentPartPr>
              <p14:xfrm>
                <a:off x="9492980" y="3765100"/>
                <a:ext cx="18468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6309EED-26E0-A748-8F4A-3518531455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84340" y="3756460"/>
                  <a:ext cx="20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7D213D-65F7-F441-B0C4-59D75F9B62FA}"/>
                    </a:ext>
                  </a:extLst>
                </p14:cNvPr>
                <p14:cNvContentPartPr/>
                <p14:nvPr/>
              </p14:nvContentPartPr>
              <p14:xfrm>
                <a:off x="9831380" y="3976420"/>
                <a:ext cx="21960" cy="19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7D213D-65F7-F441-B0C4-59D75F9B62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22380" y="3967420"/>
                  <a:ext cx="39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B52B65-34B4-434F-9C9A-AD5C48B8819D}"/>
                    </a:ext>
                  </a:extLst>
                </p14:cNvPr>
                <p14:cNvContentPartPr/>
                <p14:nvPr/>
              </p14:nvContentPartPr>
              <p14:xfrm>
                <a:off x="9863420" y="4043380"/>
                <a:ext cx="20520" cy="52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B52B65-34B4-434F-9C9A-AD5C48B881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854420" y="4034740"/>
                  <a:ext cx="38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1FA8CB-E1C4-AB45-8E54-5A4EF70E450A}"/>
                    </a:ext>
                  </a:extLst>
                </p14:cNvPr>
                <p14:cNvContentPartPr/>
                <p14:nvPr/>
              </p14:nvContentPartPr>
              <p14:xfrm>
                <a:off x="9836780" y="4129060"/>
                <a:ext cx="6732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1FA8CB-E1C4-AB45-8E54-5A4EF70E45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27780" y="4120420"/>
                  <a:ext cx="84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CA51E77-6E9D-3C48-A8D4-0D730FAF0D32}"/>
                    </a:ext>
                  </a:extLst>
                </p14:cNvPr>
                <p14:cNvContentPartPr/>
                <p14:nvPr/>
              </p14:nvContentPartPr>
              <p14:xfrm>
                <a:off x="10003820" y="3961660"/>
                <a:ext cx="168840" cy="22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CA51E77-6E9D-3C48-A8D4-0D730FAF0D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95180" y="3952660"/>
                  <a:ext cx="18648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B503D9-9C2A-D841-8B58-78EF91FD1E63}"/>
              </a:ext>
            </a:extLst>
          </p:cNvPr>
          <p:cNvGrpSpPr/>
          <p:nvPr/>
        </p:nvGrpSpPr>
        <p:grpSpPr>
          <a:xfrm>
            <a:off x="11399540" y="4335340"/>
            <a:ext cx="608040" cy="467640"/>
            <a:chOff x="11399540" y="4335340"/>
            <a:chExt cx="60804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F546D98-E0FD-7D42-899E-DE1FA5DC0164}"/>
                    </a:ext>
                  </a:extLst>
                </p14:cNvPr>
                <p14:cNvContentPartPr/>
                <p14:nvPr/>
              </p14:nvContentPartPr>
              <p14:xfrm>
                <a:off x="11399540" y="4335340"/>
                <a:ext cx="127080" cy="19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F546D98-E0FD-7D42-899E-DE1FA5DC01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90900" y="4326700"/>
                  <a:ext cx="144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AE2177-08C9-BE4D-9D18-61ACA9635B43}"/>
                    </a:ext>
                  </a:extLst>
                </p14:cNvPr>
                <p14:cNvContentPartPr/>
                <p14:nvPr/>
              </p14:nvContentPartPr>
              <p14:xfrm>
                <a:off x="11654780" y="4410580"/>
                <a:ext cx="360" cy="19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AE2177-08C9-BE4D-9D18-61ACA9635B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46140" y="4401580"/>
                  <a:ext cx="18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1AEA4B-283C-6346-9F04-CB86D9AD8E45}"/>
                    </a:ext>
                  </a:extLst>
                </p14:cNvPr>
                <p14:cNvContentPartPr/>
                <p14:nvPr/>
              </p14:nvContentPartPr>
              <p14:xfrm>
                <a:off x="11682140" y="4494100"/>
                <a:ext cx="6048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1AEA4B-283C-6346-9F04-CB86D9AD8E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73140" y="4485100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9C1904-3B16-9A45-BFC6-ED3FD0EA18C9}"/>
                    </a:ext>
                  </a:extLst>
                </p14:cNvPr>
                <p14:cNvContentPartPr/>
                <p14:nvPr/>
              </p14:nvContentPartPr>
              <p14:xfrm>
                <a:off x="11686460" y="4516420"/>
                <a:ext cx="63720" cy="9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9C1904-3B16-9A45-BFC6-ED3FD0EA18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77460" y="4507420"/>
                  <a:ext cx="81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2216CD-2E99-234E-8462-467D49D876B6}"/>
                    </a:ext>
                  </a:extLst>
                </p14:cNvPr>
                <p14:cNvContentPartPr/>
                <p14:nvPr/>
              </p14:nvContentPartPr>
              <p14:xfrm>
                <a:off x="11826500" y="4483660"/>
                <a:ext cx="181080" cy="31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2216CD-2E99-234E-8462-467D49D876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817860" y="4474660"/>
                  <a:ext cx="19872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787848-8D02-4241-8FDB-724875C245DA}"/>
              </a:ext>
            </a:extLst>
          </p:cNvPr>
          <p:cNvGrpSpPr/>
          <p:nvPr/>
        </p:nvGrpSpPr>
        <p:grpSpPr>
          <a:xfrm>
            <a:off x="9235940" y="5020420"/>
            <a:ext cx="2003760" cy="597600"/>
            <a:chOff x="9235940" y="5020420"/>
            <a:chExt cx="200376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68DF27-D505-9949-AC9E-74F3FF11A9A1}"/>
                    </a:ext>
                  </a:extLst>
                </p14:cNvPr>
                <p14:cNvContentPartPr/>
                <p14:nvPr/>
              </p14:nvContentPartPr>
              <p14:xfrm>
                <a:off x="9235940" y="5325700"/>
                <a:ext cx="173880" cy="20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68DF27-D505-9949-AC9E-74F3FF11A9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27300" y="5317060"/>
                  <a:ext cx="191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111818-15CE-AE44-BF70-406769E9358E}"/>
                    </a:ext>
                  </a:extLst>
                </p14:cNvPr>
                <p14:cNvContentPartPr/>
                <p14:nvPr/>
              </p14:nvContentPartPr>
              <p14:xfrm>
                <a:off x="9247820" y="5459620"/>
                <a:ext cx="26892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111818-15CE-AE44-BF70-406769E935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8820" y="5450620"/>
                  <a:ext cx="28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2A3E95-1754-6645-A0AA-9FD758C62BCD}"/>
                    </a:ext>
                  </a:extLst>
                </p14:cNvPr>
                <p14:cNvContentPartPr/>
                <p14:nvPr/>
              </p14:nvContentPartPr>
              <p14:xfrm>
                <a:off x="9641660" y="5396980"/>
                <a:ext cx="3600" cy="2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2A3E95-1754-6645-A0AA-9FD758C62B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33020" y="5388340"/>
                  <a:ext cx="21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A86261-4D2A-144B-90D8-8C5068B93EC3}"/>
                    </a:ext>
                  </a:extLst>
                </p14:cNvPr>
                <p14:cNvContentPartPr/>
                <p14:nvPr/>
              </p14:nvContentPartPr>
              <p14:xfrm>
                <a:off x="9617900" y="5443060"/>
                <a:ext cx="224280" cy="15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A86261-4D2A-144B-90D8-8C5068B93E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08900" y="5434420"/>
                  <a:ext cx="241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FE5BF5-0823-2548-9D4B-BD6F96BB3F21}"/>
                    </a:ext>
                  </a:extLst>
                </p14:cNvPr>
                <p14:cNvContentPartPr/>
                <p14:nvPr/>
              </p14:nvContentPartPr>
              <p14:xfrm>
                <a:off x="9889700" y="5404180"/>
                <a:ext cx="160560" cy="18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FE5BF5-0823-2548-9D4B-BD6F96BB3F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80700" y="5395540"/>
                  <a:ext cx="17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30D42D-9CE1-F345-B825-A34F58B66A69}"/>
                    </a:ext>
                  </a:extLst>
                </p14:cNvPr>
                <p14:cNvContentPartPr/>
                <p14:nvPr/>
              </p14:nvContentPartPr>
              <p14:xfrm>
                <a:off x="10405940" y="5020780"/>
                <a:ext cx="57240" cy="163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30D42D-9CE1-F345-B825-A34F58B66A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96940" y="5012140"/>
                  <a:ext cx="74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8D5737-09DD-054A-BAF2-4CE397EBBF74}"/>
                    </a:ext>
                  </a:extLst>
                </p14:cNvPr>
                <p14:cNvContentPartPr/>
                <p14:nvPr/>
              </p14:nvContentPartPr>
              <p14:xfrm>
                <a:off x="10518260" y="5020420"/>
                <a:ext cx="137160" cy="9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8D5737-09DD-054A-BAF2-4CE397EBBF7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09620" y="5011780"/>
                  <a:ext cx="15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11F3C2-A9BB-824E-805D-A808ED27EF3A}"/>
                    </a:ext>
                  </a:extLst>
                </p14:cNvPr>
                <p14:cNvContentPartPr/>
                <p14:nvPr/>
              </p14:nvContentPartPr>
              <p14:xfrm>
                <a:off x="10892660" y="5092780"/>
                <a:ext cx="360" cy="23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11F3C2-A9BB-824E-805D-A808ED27EF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84020" y="5084140"/>
                  <a:ext cx="18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E8B376-8C94-5F4E-81B3-28B730117545}"/>
                    </a:ext>
                  </a:extLst>
                </p14:cNvPr>
                <p14:cNvContentPartPr/>
                <p14:nvPr/>
              </p14:nvContentPartPr>
              <p14:xfrm>
                <a:off x="10918220" y="5157940"/>
                <a:ext cx="47520" cy="43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E8B376-8C94-5F4E-81B3-28B7301175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09220" y="5149300"/>
                  <a:ext cx="65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2F30B5-782D-EC49-9203-0ABABD8ED46E}"/>
                    </a:ext>
                  </a:extLst>
                </p14:cNvPr>
                <p14:cNvContentPartPr/>
                <p14:nvPr/>
              </p14:nvContentPartPr>
              <p14:xfrm>
                <a:off x="10920020" y="5220220"/>
                <a:ext cx="105840" cy="8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2F30B5-782D-EC49-9203-0ABABD8ED4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11380" y="5211580"/>
                  <a:ext cx="123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1DFAE70-BAF2-844C-9B05-AAE71BE67B73}"/>
                    </a:ext>
                  </a:extLst>
                </p14:cNvPr>
                <p14:cNvContentPartPr/>
                <p14:nvPr/>
              </p14:nvContentPartPr>
              <p14:xfrm>
                <a:off x="11068340" y="5117260"/>
                <a:ext cx="171360" cy="23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1DFAE70-BAF2-844C-9B05-AAE71BE67B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59700" y="5108260"/>
                  <a:ext cx="18900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2313DEC-6972-1A44-B35D-B5AD67C8EE90}"/>
                  </a:ext>
                </a:extLst>
              </p14:cNvPr>
              <p14:cNvContentPartPr/>
              <p14:nvPr/>
            </p14:nvContentPartPr>
            <p14:xfrm>
              <a:off x="-1915780" y="2871580"/>
              <a:ext cx="360" cy="3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2313DEC-6972-1A44-B35D-B5AD67C8EE9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1924780" y="2862940"/>
                <a:ext cx="180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873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B332-86FB-1F42-A18B-BD63F9FE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vs Non SQL DB’s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EAF81B-B204-5543-A0A3-BC0D54588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256775"/>
              </p:ext>
            </p:extLst>
          </p:nvPr>
        </p:nvGraphicFramePr>
        <p:xfrm>
          <a:off x="838200" y="1162050"/>
          <a:ext cx="105156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880339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8138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02316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 SQL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33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Storage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Tables with rows and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JSON,s XMLs, key-value, Graphs  and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9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relation?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well defined relational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50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few supports it (like Mongo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76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could be and needs well defined infrastructure and rules. Most used scaling strategy – vertical (scale-up larger server)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designed to be scalable. </a:t>
                      </a:r>
                      <a:br>
                        <a:rPr lang="en-US" dirty="0"/>
                      </a:br>
                      <a:r>
                        <a:rPr lang="en-US" dirty="0"/>
                        <a:t>Most used scaling policy – Horizontal – scale out across commodity servers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but depends on how the data is structured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designed to have fast queries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35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09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4117-80AE-DC45-AC64-A6BB3E40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&amp; DB’s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3FEB-C46D-4945-934E-BEDDB8BB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work with DBs with Java</a:t>
            </a:r>
          </a:p>
          <a:p>
            <a:pPr lvl="1"/>
            <a:r>
              <a:rPr lang="en-US" dirty="0"/>
              <a:t>JDBC (Java Database Connector) library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 frameworks like Spring JDBC abstractions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NoSQL frameworks and libraries like JDBC Drivers (Mongo DB Driver and </a:t>
            </a:r>
            <a:r>
              <a:rPr lang="en-US" dirty="0" err="1"/>
              <a:t>etc</a:t>
            </a:r>
            <a:r>
              <a:rPr lang="en-US" dirty="0"/>
              <a:t> … 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ORM (Object Relational Models) like Hibernate or JPA </a:t>
            </a:r>
          </a:p>
        </p:txBody>
      </p:sp>
    </p:spTree>
    <p:extLst>
      <p:ext uri="{BB962C8B-B14F-4D97-AF65-F5344CB8AC3E}">
        <p14:creationId xmlns:p14="http://schemas.microsoft.com/office/powerpoint/2010/main" val="4164704488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551</Words>
  <Application>Microsoft Macintosh PowerPoint</Application>
  <PresentationFormat>Widescreen</PresentationFormat>
  <Paragraphs>135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Bg_NewHoriozons_Template</vt:lpstr>
      <vt:lpstr>Java with  Data Bases </vt:lpstr>
      <vt:lpstr>10:00 – 11:30 Final exam time</vt:lpstr>
      <vt:lpstr>Content </vt:lpstr>
      <vt:lpstr>Databases</vt:lpstr>
      <vt:lpstr>Types of databases</vt:lpstr>
      <vt:lpstr>Types of databases</vt:lpstr>
      <vt:lpstr>Types of databases</vt:lpstr>
      <vt:lpstr>SQL vs Non SQL DB’s</vt:lpstr>
      <vt:lpstr>Java &amp; DB’s</vt:lpstr>
      <vt:lpstr>Java &amp; DB’s</vt:lpstr>
      <vt:lpstr>Java &amp; DB’s</vt:lpstr>
      <vt:lpstr>Java &amp; DB’s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Lists and collections</dc:title>
  <dc:creator>Simeon Angelov</dc:creator>
  <cp:lastModifiedBy>Simeon Angelov</cp:lastModifiedBy>
  <cp:revision>70</cp:revision>
  <dcterms:created xsi:type="dcterms:W3CDTF">2021-01-02T01:52:38Z</dcterms:created>
  <dcterms:modified xsi:type="dcterms:W3CDTF">2021-12-10T18:18:41Z</dcterms:modified>
</cp:coreProperties>
</file>